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71" r:id="rId4"/>
    <p:sldId id="272" r:id="rId5"/>
    <p:sldId id="266" r:id="rId6"/>
    <p:sldId id="258" r:id="rId7"/>
    <p:sldId id="259" r:id="rId8"/>
    <p:sldId id="275" r:id="rId9"/>
    <p:sldId id="261" r:id="rId10"/>
    <p:sldId id="262" r:id="rId11"/>
    <p:sldId id="269" r:id="rId12"/>
    <p:sldId id="270" r:id="rId13"/>
    <p:sldId id="267" r:id="rId14"/>
    <p:sldId id="268" r:id="rId15"/>
    <p:sldId id="263" r:id="rId16"/>
    <p:sldId id="276" r:id="rId17"/>
    <p:sldId id="277" r:id="rId18"/>
    <p:sldId id="264" r:id="rId19"/>
    <p:sldId id="265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CBB"/>
    <a:srgbClr val="C426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994" y="-25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AF95A-285F-4054-B1D2-BF24CD8EF3D1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12C6F-644E-4EB9-B13B-FAE2E8F90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12C6F-644E-4EB9-B13B-FAE2E8F905B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1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7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5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4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5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8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3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7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4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8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53262-4054-484B-9CF3-5228890802A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0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0.png"/><Relationship Id="rId4" Type="http://schemas.openxmlformats.org/officeDocument/2006/relationships/image" Target="../media/image20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7.png"/><Relationship Id="rId7" Type="http://schemas.openxmlformats.org/officeDocument/2006/relationships/image" Target="../media/image4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29.png"/><Relationship Id="rId10" Type="http://schemas.openxmlformats.org/officeDocument/2006/relationships/image" Target="../media/image44.png"/><Relationship Id="rId4" Type="http://schemas.openxmlformats.org/officeDocument/2006/relationships/image" Target="../media/image39.png"/><Relationship Id="rId9" Type="http://schemas.openxmlformats.org/officeDocument/2006/relationships/image" Target="../media/image4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wmf"/><Relationship Id="rId11" Type="http://schemas.openxmlformats.org/officeDocument/2006/relationships/image" Target="../media/image28.wmf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25.wmf"/><Relationship Id="rId9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0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4.wmf"/><Relationship Id="rId26" Type="http://schemas.openxmlformats.org/officeDocument/2006/relationships/image" Target="../media/image17.wmf"/><Relationship Id="rId3" Type="http://schemas.openxmlformats.org/officeDocument/2006/relationships/image" Target="../media/image20.jpg"/><Relationship Id="rId21" Type="http://schemas.openxmlformats.org/officeDocument/2006/relationships/image" Target="../media/image15.wmf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20" Type="http://schemas.openxmlformats.org/officeDocument/2006/relationships/oleObject" Target="../embeddings/oleObject15.bin"/><Relationship Id="rId29" Type="http://schemas.openxmlformats.org/officeDocument/2006/relationships/oleObject" Target="../embeddings/oleObject2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16.wmf"/><Relationship Id="rId5" Type="http://schemas.openxmlformats.org/officeDocument/2006/relationships/image" Target="../media/image9.wmf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18.wmf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14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2.wmf"/><Relationship Id="rId22" Type="http://schemas.openxmlformats.org/officeDocument/2006/relationships/oleObject" Target="../embeddings/oleObject16.bin"/><Relationship Id="rId27" Type="http://schemas.openxmlformats.org/officeDocument/2006/relationships/oleObject" Target="../embeddings/oleObject19.bin"/><Relationship Id="rId30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617607"/>
            <a:ext cx="9067800" cy="70788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TRƯỜNG TIỂU </a:t>
            </a:r>
            <a:r>
              <a:rPr lang="en-US" sz="5400" b="1" cap="none" spc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HỌC KIÊU KỴ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338" y="971550"/>
            <a:ext cx="80108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>
              <a:lnSpc>
                <a:spcPct val="150000"/>
              </a:lnSpc>
            </a:pP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19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5" name="TextBox 4"/>
          <p:cNvSpPr txBox="1"/>
          <p:nvPr/>
        </p:nvSpPr>
        <p:spPr>
          <a:xfrm>
            <a:off x="457200" y="278201"/>
            <a:ext cx="66294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28600" y="676537"/>
                <a:ext cx="1901538" cy="74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676537"/>
                <a:ext cx="1901538" cy="741806"/>
              </a:xfrm>
              <a:prstGeom prst="rect">
                <a:avLst/>
              </a:prstGeom>
              <a:blipFill rotWithShape="1">
                <a:blip r:embed="rId3"/>
                <a:stretch>
                  <a:fillRect b="-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49731" y="676537"/>
                <a:ext cx="1901538" cy="74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731" y="676537"/>
                <a:ext cx="1901538" cy="741806"/>
              </a:xfrm>
              <a:prstGeom prst="rect">
                <a:avLst/>
              </a:prstGeom>
              <a:blipFill rotWithShape="1">
                <a:blip r:embed="rId4"/>
                <a:stretch>
                  <a:fillRect b="-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867400" y="678480"/>
                <a:ext cx="1901538" cy="74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678480"/>
                <a:ext cx="1901538" cy="741806"/>
              </a:xfrm>
              <a:prstGeom prst="rect">
                <a:avLst/>
              </a:prstGeom>
              <a:blipFill rotWithShape="1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049731" y="1433732"/>
                <a:ext cx="28194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731" y="1433732"/>
                <a:ext cx="2819400" cy="714683"/>
              </a:xfrm>
              <a:prstGeom prst="rect">
                <a:avLst/>
              </a:prstGeom>
              <a:blipFill rotWithShape="1">
                <a:blip r:embed="rId6"/>
                <a:stretch>
                  <a:fillRect b="-9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381000" y="2669658"/>
            <a:ext cx="85344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2085034"/>
            <a:ext cx="9105901" cy="2219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Bước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: Tìm MSC.</a:t>
            </a:r>
          </a:p>
          <a:p>
            <a:pPr>
              <a:lnSpc>
                <a:spcPct val="150000"/>
              </a:lnSpc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Bước 2 : Quy đồng mẫu số hai phân số.</a:t>
            </a:r>
          </a:p>
          <a:p>
            <a:pPr>
              <a:lnSpc>
                <a:spcPct val="150000"/>
              </a:lnSpc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Bước 3 : Kết luận.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32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1" grpId="1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12"/>
          <p:cNvSpPr>
            <a:spLocks noGrp="1" noChangeArrowheads="1"/>
          </p:cNvSpPr>
          <p:nvPr>
            <p:ph idx="1"/>
          </p:nvPr>
        </p:nvSpPr>
        <p:spPr bwMode="auto">
          <a:xfrm>
            <a:off x="457200" y="133351"/>
            <a:ext cx="8229600" cy="3505200"/>
          </a:xfrm>
          <a:prstGeom prst="cloudCallout">
            <a:avLst>
              <a:gd name="adj1" fmla="val -56875"/>
              <a:gd name="adj2" fmla="val 2837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  <a:defRPr/>
            </a:pP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7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33350"/>
            <a:ext cx="8839200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vi-VN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 đồng mẫu số hai phân số, trong đó mẫu số của một trong hai phân số đó là mẫu số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B1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B2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B3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B4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64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09600" y="361950"/>
                <a:ext cx="1901538" cy="74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61950"/>
                <a:ext cx="1901538" cy="741806"/>
              </a:xfrm>
              <a:prstGeom prst="rect">
                <a:avLst/>
              </a:prstGeom>
              <a:blipFill rotWithShape="1">
                <a:blip r:embed="rId3"/>
                <a:stretch>
                  <a:fillRect r="-641" b="-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2536" y="1113059"/>
                <a:ext cx="7848600" cy="11704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𝟑𝟐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;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b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Vậy 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QĐMS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𝟑𝟐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𝟐𝟒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36" y="1113059"/>
                <a:ext cx="7848600" cy="1170449"/>
              </a:xfrm>
              <a:prstGeom prst="rect">
                <a:avLst/>
              </a:prstGeom>
              <a:blipFill rotWithShape="1">
                <a:blip r:embed="rId4"/>
                <a:stretch>
                  <a:fillRect l="-1165"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5800" y="2420176"/>
                <a:ext cx="1901538" cy="74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420176"/>
                <a:ext cx="1901538" cy="741806"/>
              </a:xfrm>
              <a:prstGeom prst="rect">
                <a:avLst/>
              </a:prstGeom>
              <a:blipFill rotWithShape="1">
                <a:blip r:embed="rId5"/>
                <a:stretch>
                  <a:fillRect b="-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2536" y="3161982"/>
                <a:ext cx="7848600" cy="1170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b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b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Vậy 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QĐMS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36" y="3161982"/>
                <a:ext cx="7848600" cy="1170320"/>
              </a:xfrm>
              <a:prstGeom prst="rect">
                <a:avLst/>
              </a:prstGeom>
              <a:blipFill rotWithShape="1">
                <a:blip r:embed="rId6"/>
                <a:stretch>
                  <a:fillRect l="-1165"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543436" y="895350"/>
            <a:ext cx="152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smtClean="0"/>
              <a:t>(8)</a:t>
            </a:r>
            <a:endParaRPr lang="en-US" sz="1000"/>
          </a:p>
        </p:txBody>
      </p:sp>
      <p:sp>
        <p:nvSpPr>
          <p:cNvPr id="9" name="TextBox 8"/>
          <p:cNvSpPr txBox="1"/>
          <p:nvPr/>
        </p:nvSpPr>
        <p:spPr>
          <a:xfrm>
            <a:off x="2209800" y="895350"/>
            <a:ext cx="152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smtClean="0"/>
              <a:t>(3)</a:t>
            </a:r>
            <a:endParaRPr lang="en-US" sz="1000"/>
          </a:p>
        </p:txBody>
      </p:sp>
      <p:sp>
        <p:nvSpPr>
          <p:cNvPr id="10" name="TextBox 9"/>
          <p:cNvSpPr txBox="1"/>
          <p:nvPr/>
        </p:nvSpPr>
        <p:spPr>
          <a:xfrm>
            <a:off x="1619636" y="2933382"/>
            <a:ext cx="152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smtClean="0"/>
              <a:t>(9)</a:t>
            </a:r>
            <a:endParaRPr lang="en-US" sz="1000"/>
          </a:p>
        </p:txBody>
      </p:sp>
      <p:sp>
        <p:nvSpPr>
          <p:cNvPr id="11" name="TextBox 10"/>
          <p:cNvSpPr txBox="1"/>
          <p:nvPr/>
        </p:nvSpPr>
        <p:spPr>
          <a:xfrm>
            <a:off x="2286000" y="2933382"/>
            <a:ext cx="152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smtClean="0"/>
              <a:t>(5)</a:t>
            </a:r>
            <a:endParaRPr lang="en-US" sz="1000"/>
          </a:p>
        </p:txBody>
      </p:sp>
      <p:sp>
        <p:nvSpPr>
          <p:cNvPr id="12" name="TextBox 11"/>
          <p:cNvSpPr txBox="1"/>
          <p:nvPr/>
        </p:nvSpPr>
        <p:spPr>
          <a:xfrm>
            <a:off x="2232569" y="476895"/>
            <a:ext cx="190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MSC: 24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52424" y="2558570"/>
            <a:ext cx="190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MSC: 45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78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3" grpId="0"/>
      <p:bldP spid="9" grpId="0"/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3400" y="57150"/>
                <a:ext cx="1901538" cy="74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7150"/>
                <a:ext cx="1901538" cy="741806"/>
              </a:xfrm>
              <a:prstGeom prst="rect">
                <a:avLst/>
              </a:prstGeom>
              <a:blipFill rotWithShape="1">
                <a:blip r:embed="rId3"/>
                <a:stretch>
                  <a:fillRect r="-4180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827494"/>
                <a:ext cx="3481749" cy="625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827494"/>
                <a:ext cx="3481749" cy="625812"/>
              </a:xfrm>
              <a:prstGeom prst="rect">
                <a:avLst/>
              </a:prstGeom>
              <a:blipFill rotWithShape="1">
                <a:blip r:embed="rId4"/>
                <a:stretch>
                  <a:fillRect l="-2627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1000" y="2398009"/>
                <a:ext cx="28194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398009"/>
                <a:ext cx="2819400" cy="714683"/>
              </a:xfrm>
              <a:prstGeom prst="rect">
                <a:avLst/>
              </a:prstGeom>
              <a:blipFill rotWithShape="1">
                <a:blip r:embed="rId5"/>
                <a:stretch>
                  <a:fillRect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8600" y="3150911"/>
                <a:ext cx="9144000" cy="625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150911"/>
                <a:ext cx="9144000" cy="625812"/>
              </a:xfrm>
              <a:prstGeom prst="rect">
                <a:avLst/>
              </a:prstGeom>
              <a:blipFill rotWithShape="1">
                <a:blip r:embed="rId6"/>
                <a:stretch>
                  <a:fillRect l="-1067" b="-7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354666" y="590550"/>
            <a:ext cx="152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smtClean="0"/>
              <a:t>(4)</a:t>
            </a:r>
            <a:endParaRPr lang="en-US" sz="1000"/>
          </a:p>
        </p:txBody>
      </p:sp>
      <p:sp>
        <p:nvSpPr>
          <p:cNvPr id="10" name="TextBox 9"/>
          <p:cNvSpPr txBox="1"/>
          <p:nvPr/>
        </p:nvSpPr>
        <p:spPr>
          <a:xfrm>
            <a:off x="2209800" y="594411"/>
            <a:ext cx="1524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smtClean="0"/>
              <a:t>(3)</a:t>
            </a:r>
            <a:endParaRPr lang="en-US" sz="1000"/>
          </a:p>
        </p:txBody>
      </p:sp>
      <p:sp>
        <p:nvSpPr>
          <p:cNvPr id="11" name="TextBox 10"/>
          <p:cNvSpPr txBox="1"/>
          <p:nvPr/>
        </p:nvSpPr>
        <p:spPr>
          <a:xfrm>
            <a:off x="1366950" y="2958804"/>
            <a:ext cx="152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smtClean="0"/>
              <a:t>(6)</a:t>
            </a:r>
            <a:endParaRPr lang="en-US" sz="1000"/>
          </a:p>
        </p:txBody>
      </p:sp>
      <p:sp>
        <p:nvSpPr>
          <p:cNvPr id="12" name="TextBox 11"/>
          <p:cNvSpPr txBox="1"/>
          <p:nvPr/>
        </p:nvSpPr>
        <p:spPr>
          <a:xfrm>
            <a:off x="1891884" y="2958804"/>
            <a:ext cx="152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smtClean="0"/>
              <a:t>(4)</a:t>
            </a:r>
            <a:endParaRPr lang="en-US" sz="1000"/>
          </a:p>
        </p:txBody>
      </p:sp>
      <p:sp>
        <p:nvSpPr>
          <p:cNvPr id="13" name="TextBox 12"/>
          <p:cNvSpPr txBox="1"/>
          <p:nvPr/>
        </p:nvSpPr>
        <p:spPr>
          <a:xfrm>
            <a:off x="2286000" y="186748"/>
            <a:ext cx="190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MSC:36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35780" y="2555513"/>
            <a:ext cx="190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MSC:12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0" y="844986"/>
                <a:ext cx="2286000" cy="625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𝟐𝟏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844986"/>
                <a:ext cx="2286000" cy="625812"/>
              </a:xfrm>
              <a:prstGeom prst="rect">
                <a:avLst/>
              </a:prstGeom>
              <a:blipFill rotWithShape="1">
                <a:blip r:embed="rId7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" y="1511197"/>
                <a:ext cx="5334000" cy="625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Vậy QĐMS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𝟏𝟔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𝟐𝟏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511197"/>
                <a:ext cx="5334000" cy="625812"/>
              </a:xfrm>
              <a:prstGeom prst="rect">
                <a:avLst/>
              </a:prstGeom>
              <a:blipFill rotWithShape="1">
                <a:blip r:embed="rId8"/>
                <a:stretch>
                  <a:fillRect l="-1829" b="-7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94318" y="3148925"/>
                <a:ext cx="2286000" cy="625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318" y="3148925"/>
                <a:ext cx="2286000" cy="625812"/>
              </a:xfrm>
              <a:prstGeom prst="rect">
                <a:avLst/>
              </a:prstGeom>
              <a:blipFill rotWithShape="1">
                <a:blip r:embed="rId9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80318" y="3196565"/>
                <a:ext cx="3416082" cy="533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giữ </a:t>
                </a:r>
                <a:r>
                  <a:rPr lang="en-US" sz="20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nguyên</a:t>
                </a:r>
                <a:r>
                  <a:rPr lang="en-US" sz="20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0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0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en-US" sz="200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318" y="3196565"/>
                <a:ext cx="3416082" cy="533992"/>
              </a:xfrm>
              <a:prstGeom prst="rect">
                <a:avLst/>
              </a:prstGeom>
              <a:blipFill rotWithShape="1">
                <a:blip r:embed="rId10"/>
                <a:stretch>
                  <a:fillRect l="-1964" b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86149" y="3892958"/>
                <a:ext cx="6400800" cy="625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Vậy QĐMS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49" y="3892958"/>
                <a:ext cx="6400800" cy="625812"/>
              </a:xfrm>
              <a:prstGeom prst="rect">
                <a:avLst/>
              </a:prstGeom>
              <a:blipFill rotWithShape="1">
                <a:blip r:embed="rId11"/>
                <a:stretch>
                  <a:fillRect l="-1429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368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3" grpId="0"/>
      <p:bldP spid="15" grpId="0"/>
      <p:bldP spid="16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33500" y="387030"/>
                <a:ext cx="7581900" cy="1283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Bài 4 :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Nhóm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nào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dưới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đây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ngôi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sao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tô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màu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? </a:t>
                </a:r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0" y="387030"/>
                <a:ext cx="7581900" cy="1283685"/>
              </a:xfrm>
              <a:prstGeom prst="rect">
                <a:avLst/>
              </a:prstGeom>
              <a:blipFill rotWithShape="1">
                <a:blip r:embed="rId3"/>
                <a:stretch>
                  <a:fillRect l="-2090" b="-151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95300" y="1680763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/>
          <p:cNvSpPr/>
          <p:nvPr/>
        </p:nvSpPr>
        <p:spPr>
          <a:xfrm>
            <a:off x="1295400" y="1733550"/>
            <a:ext cx="533400" cy="369332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2362200" y="1776523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3505200" y="1755258"/>
            <a:ext cx="533400" cy="369332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7578" y="2776720"/>
            <a:ext cx="40182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c) 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5-Point Star 10"/>
          <p:cNvSpPr/>
          <p:nvPr/>
        </p:nvSpPr>
        <p:spPr>
          <a:xfrm>
            <a:off x="1752600" y="2724150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2819400" y="2724150"/>
            <a:ext cx="6858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1066800" y="3462814"/>
            <a:ext cx="533400" cy="468868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2181889" y="3462814"/>
            <a:ext cx="609600" cy="468868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3352800" y="3462813"/>
            <a:ext cx="609600" cy="468867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34000" y="1518107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5-Point Star 16"/>
          <p:cNvSpPr/>
          <p:nvPr/>
        </p:nvSpPr>
        <p:spPr>
          <a:xfrm>
            <a:off x="5867400" y="1596213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5-Point Star 17"/>
          <p:cNvSpPr/>
          <p:nvPr/>
        </p:nvSpPr>
        <p:spPr>
          <a:xfrm>
            <a:off x="6896100" y="1603819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5-Point Star 18"/>
          <p:cNvSpPr/>
          <p:nvPr/>
        </p:nvSpPr>
        <p:spPr>
          <a:xfrm>
            <a:off x="7924800" y="1598946"/>
            <a:ext cx="533400" cy="369332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334000" y="277672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d)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5-Point Star 20"/>
          <p:cNvSpPr/>
          <p:nvPr/>
        </p:nvSpPr>
        <p:spPr>
          <a:xfrm>
            <a:off x="6120809" y="2908816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8001000" y="2905933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5-Point Star 22"/>
          <p:cNvSpPr/>
          <p:nvPr/>
        </p:nvSpPr>
        <p:spPr>
          <a:xfrm>
            <a:off x="7581900" y="3576221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7137991" y="2905933"/>
            <a:ext cx="533400" cy="369332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5-Point Star 24"/>
          <p:cNvSpPr/>
          <p:nvPr/>
        </p:nvSpPr>
        <p:spPr>
          <a:xfrm>
            <a:off x="6584212" y="3562350"/>
            <a:ext cx="533400" cy="369332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334000" y="1500193"/>
            <a:ext cx="533400" cy="620601"/>
          </a:xfrm>
          <a:prstGeom prst="ellipse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45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541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00151"/>
            <a:ext cx="8839200" cy="339447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vi-VN" dirty="0" smtClean="0">
                <a:latin typeface="+mj-lt"/>
              </a:rPr>
              <a:t>Phân số chỉ số ngôi sao đã tô màu của nhóm a là</a:t>
            </a:r>
            <a:r>
              <a:rPr lang="en-US" dirty="0" smtClean="0">
                <a:latin typeface="+mj-lt"/>
              </a:rPr>
              <a:t>  </a:t>
            </a:r>
            <a:r>
              <a:rPr lang="vi-VN" dirty="0" smtClean="0">
                <a:latin typeface="+mj-lt"/>
              </a:rPr>
              <a:t> </a:t>
            </a:r>
            <a:r>
              <a:rPr lang="en-US" dirty="0" smtClean="0">
                <a:latin typeface="+mj-lt"/>
              </a:rPr>
              <a:t>   </a:t>
            </a:r>
            <a:r>
              <a:rPr lang="vi-VN" dirty="0" smtClean="0">
                <a:latin typeface="+mj-lt"/>
              </a:rPr>
              <a:t>.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vi-VN" dirty="0" smtClean="0">
                <a:latin typeface="+mj-lt"/>
              </a:rPr>
              <a:t>Phân số chỉ số ngôi sao đã tô màu của nhóm b là</a:t>
            </a:r>
            <a:r>
              <a:rPr lang="en-US" dirty="0" smtClean="0">
                <a:latin typeface="+mj-lt"/>
              </a:rPr>
              <a:t>    </a:t>
            </a:r>
            <a:r>
              <a:rPr lang="vi-VN" dirty="0" smtClean="0">
                <a:latin typeface="+mj-lt"/>
              </a:rPr>
              <a:t> .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vi-VN" dirty="0" smtClean="0">
                <a:latin typeface="+mj-lt"/>
              </a:rPr>
              <a:t>Phân số chỉ số ngôi sao đã tô màu của nhóm c là</a:t>
            </a:r>
            <a:r>
              <a:rPr lang="en-US" dirty="0" smtClean="0">
                <a:latin typeface="+mj-lt"/>
              </a:rPr>
              <a:t>    </a:t>
            </a:r>
            <a:r>
              <a:rPr lang="vi-VN" dirty="0" smtClean="0">
                <a:latin typeface="+mj-lt"/>
              </a:rPr>
              <a:t> .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vi-VN" dirty="0" smtClean="0">
                <a:latin typeface="+mj-lt"/>
              </a:rPr>
              <a:t>Phân số chỉ số ngôi sao đã tô màu của nhóm d là</a:t>
            </a:r>
            <a:r>
              <a:rPr lang="en-US" dirty="0" smtClean="0">
                <a:latin typeface="+mj-lt"/>
              </a:rPr>
              <a:t>    </a:t>
            </a:r>
            <a:r>
              <a:rPr lang="vi-VN" dirty="0" smtClean="0">
                <a:latin typeface="+mj-lt"/>
              </a:rPr>
              <a:t> .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* </a:t>
            </a:r>
            <a:r>
              <a:rPr lang="vi-VN" dirty="0" smtClean="0">
                <a:solidFill>
                  <a:srgbClr val="FF0000"/>
                </a:solidFill>
                <a:latin typeface="+mj-lt"/>
              </a:rPr>
              <a:t>Vậy nhóm b có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 </a:t>
            </a:r>
            <a:r>
              <a:rPr lang="vi-VN" dirty="0" smtClean="0">
                <a:solidFill>
                  <a:srgbClr val="FF0000"/>
                </a:solidFill>
                <a:latin typeface="+mj-lt"/>
              </a:rPr>
              <a:t> 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 </a:t>
            </a:r>
            <a:r>
              <a:rPr lang="vi-VN" dirty="0" smtClean="0">
                <a:solidFill>
                  <a:srgbClr val="FF0000"/>
                </a:solidFill>
                <a:latin typeface="+mj-lt"/>
              </a:rPr>
              <a:t> số ngôi sao đã tô màu.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5" name="Text Box 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71326"/>
            <a:ext cx="822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5554662" y="171450"/>
          <a:ext cx="3889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662" y="171450"/>
                        <a:ext cx="388938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7696200" y="1085850"/>
          <a:ext cx="3571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5" imgW="139680" imgH="393480" progId="Equation.3">
                  <p:embed/>
                </p:oleObj>
              </mc:Choice>
              <mc:Fallback>
                <p:oleObj name="Equation" r:id="rId5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1085850"/>
                        <a:ext cx="357188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7696201" y="1714500"/>
          <a:ext cx="3889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7" imgW="152280" imgH="393480" progId="Equation.3">
                  <p:embed/>
                </p:oleObj>
              </mc:Choice>
              <mc:Fallback>
                <p:oleObj name="Equation" r:id="rId7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1" y="1714500"/>
                        <a:ext cx="388937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7620001" y="2400300"/>
          <a:ext cx="3889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8" imgW="152280" imgH="393480" progId="Equation.3">
                  <p:embed/>
                </p:oleObj>
              </mc:Choice>
              <mc:Fallback>
                <p:oleObj name="Equation" r:id="rId8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1" y="2400300"/>
                        <a:ext cx="388937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2" name="Object 8"/>
          <p:cNvGraphicFramePr>
            <a:graphicFrameLocks noChangeAspect="1"/>
          </p:cNvGraphicFramePr>
          <p:nvPr/>
        </p:nvGraphicFramePr>
        <p:xfrm>
          <a:off x="7712075" y="3086100"/>
          <a:ext cx="3571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10" imgW="139680" imgH="393480" progId="Equation.3">
                  <p:embed/>
                </p:oleObj>
              </mc:Choice>
              <mc:Fallback>
                <p:oleObj name="Equation" r:id="rId10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2075" y="3086100"/>
                        <a:ext cx="357188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716708"/>
              </p:ext>
            </p:extLst>
          </p:nvPr>
        </p:nvGraphicFramePr>
        <p:xfrm>
          <a:off x="2133600" y="3790950"/>
          <a:ext cx="388938" cy="466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12" imgW="152280" imgH="393480" progId="Equation.3">
                  <p:embed/>
                </p:oleObj>
              </mc:Choice>
              <mc:Fallback>
                <p:oleObj name="Equation" r:id="rId12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790950"/>
                        <a:ext cx="388938" cy="4665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165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4288" y="361950"/>
                <a:ext cx="8229600" cy="1145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Để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xác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đúng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ngôi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sao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tô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màu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con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làm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thế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nào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? </a:t>
                </a:r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88" y="361950"/>
                <a:ext cx="8229600" cy="1145570"/>
              </a:xfrm>
              <a:prstGeom prst="rect">
                <a:avLst/>
              </a:prstGeom>
              <a:blipFill rotWithShape="1">
                <a:blip r:embed="rId3"/>
                <a:stretch>
                  <a:fillRect l="-1481" r="-2000" b="-13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3400" y="1885950"/>
                <a:ext cx="8382000" cy="1576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Dựa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vào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.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biết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ngôi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sao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chia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3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phần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bằng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nhau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Tử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biết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ngôi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sao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tô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màu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885950"/>
                <a:ext cx="8382000" cy="1576457"/>
              </a:xfrm>
              <a:prstGeom prst="rect">
                <a:avLst/>
              </a:prstGeom>
              <a:blipFill rotWithShape="1">
                <a:blip r:embed="rId4"/>
                <a:stretch>
                  <a:fillRect l="-1527" r="-1600" b="-9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57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5" name="TextBox 4"/>
          <p:cNvSpPr txBox="1"/>
          <p:nvPr/>
        </p:nvSpPr>
        <p:spPr>
          <a:xfrm>
            <a:off x="728133" y="438150"/>
            <a:ext cx="74977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 :</a:t>
            </a:r>
          </a:p>
          <a:p>
            <a:pPr marL="285750" indent="-285750">
              <a:buFontTx/>
              <a:buChar char="-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Xem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: So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11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5" name="Oval 4"/>
          <p:cNvSpPr/>
          <p:nvPr/>
        </p:nvSpPr>
        <p:spPr>
          <a:xfrm>
            <a:off x="914400" y="57150"/>
            <a:ext cx="6934200" cy="1447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662" y="1698319"/>
                <a:ext cx="6934200" cy="7210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Quy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đồng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2" y="1698319"/>
                <a:ext cx="6934200" cy="721031"/>
              </a:xfrm>
              <a:prstGeom prst="rect">
                <a:avLst/>
              </a:prstGeom>
              <a:blipFill rotWithShape="1">
                <a:blip r:embed="rId3"/>
                <a:stretch>
                  <a:fillRect l="-1757" b="-93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7200" y="2952750"/>
                <a:ext cx="8229600" cy="1978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; </a:t>
                </a:r>
                <a:r>
                  <a:rPr lang="en-US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iữ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nguyên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QĐMS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952750"/>
                <a:ext cx="8229600" cy="1978490"/>
              </a:xfrm>
              <a:prstGeom prst="rect">
                <a:avLst/>
              </a:prstGeom>
              <a:blipFill rotWithShape="1">
                <a:blip r:embed="rId4"/>
                <a:stretch>
                  <a:fillRect l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219200" y="2429530"/>
            <a:ext cx="1911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MSC : 36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058834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MSC.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0157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81000" y="133350"/>
            <a:ext cx="800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: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636481"/>
              </p:ext>
            </p:extLst>
          </p:nvPr>
        </p:nvGraphicFramePr>
        <p:xfrm>
          <a:off x="5334000" y="141422"/>
          <a:ext cx="447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3" imgW="228501" imgH="393529" progId="Equation.3">
                  <p:embed/>
                </p:oleObj>
              </mc:Choice>
              <mc:Fallback>
                <p:oleObj name="Equation" r:id="rId3" imgW="228501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41422"/>
                        <a:ext cx="44767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597454"/>
              </p:ext>
            </p:extLst>
          </p:nvPr>
        </p:nvGraphicFramePr>
        <p:xfrm>
          <a:off x="6172200" y="141422"/>
          <a:ext cx="447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5" imgW="228501" imgH="393529" progId="Equation.3">
                  <p:embed/>
                </p:oleObj>
              </mc:Choice>
              <mc:Fallback>
                <p:oleObj name="Equation" r:id="rId5" imgW="228501" imgH="393529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41422"/>
                        <a:ext cx="44767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229961"/>
              </p:ext>
            </p:extLst>
          </p:nvPr>
        </p:nvGraphicFramePr>
        <p:xfrm>
          <a:off x="399081" y="1733550"/>
          <a:ext cx="29765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7" imgW="1066337" imgH="393529" progId="Equation.3">
                  <p:embed/>
                </p:oleObj>
              </mc:Choice>
              <mc:Fallback>
                <p:oleObj name="Equation" r:id="rId7" imgW="1066337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81" y="1733550"/>
                        <a:ext cx="29765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5163174"/>
              </p:ext>
            </p:extLst>
          </p:nvPr>
        </p:nvGraphicFramePr>
        <p:xfrm>
          <a:off x="4800600" y="1725801"/>
          <a:ext cx="28003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9" imgW="1002865" imgH="393529" progId="Equation.3">
                  <p:embed/>
                </p:oleObj>
              </mc:Choice>
              <mc:Fallback>
                <p:oleObj name="Equation" r:id="rId9" imgW="1002865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725801"/>
                        <a:ext cx="28003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856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1" dirty="0">
              <a:solidFill>
                <a:srgbClr val="0000FF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17715" y="742950"/>
            <a:ext cx="84677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1.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3247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5" name="Rectangle 4"/>
          <p:cNvSpPr/>
          <p:nvPr/>
        </p:nvSpPr>
        <p:spPr>
          <a:xfrm>
            <a:off x="533400" y="742950"/>
            <a:ext cx="8229600" cy="3276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TOÁN </a:t>
            </a:r>
            <a:r>
              <a:rPr lang="en-US" sz="5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LUYỆN TẬP CHUNG TR118</a:t>
            </a:r>
            <a:endParaRPr lang="en-US" sz="5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8546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0" y="29441"/>
                <a:ext cx="6324600" cy="1296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Bài 1 :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Rút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gọn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𝟐𝟖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𝟕𝟎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𝟑𝟒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𝟓𝟏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9441"/>
                <a:ext cx="6324600" cy="1296124"/>
              </a:xfrm>
              <a:prstGeom prst="rect">
                <a:avLst/>
              </a:prstGeom>
              <a:blipFill rotWithShape="1">
                <a:blip r:embed="rId3"/>
                <a:stretch>
                  <a:fillRect l="-2601" t="-7075" b="-6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8099" y="1454723"/>
            <a:ext cx="91059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6299" y="1428748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6806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72" y="-20313"/>
            <a:ext cx="9143999" cy="5200649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0049" y="1116720"/>
                <a:ext cx="1004228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C40CBB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:endParaRPr lang="en-US" sz="3200" b="1" dirty="0">
                  <a:solidFill>
                    <a:srgbClr val="C40CBB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49" y="1116720"/>
                <a:ext cx="1004228" cy="803682"/>
              </a:xfrm>
              <a:prstGeom prst="rect">
                <a:avLst/>
              </a:prstGeom>
              <a:blipFill rotWithShape="1">
                <a:blip r:embed="rId3"/>
                <a:stretch>
                  <a:fillRect r="-2439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3400" y="5195"/>
                <a:ext cx="7772400" cy="1296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Bài 1 :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Rút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gọn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 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 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𝟐𝟖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𝟕𝟎</m:t>
                        </m:r>
                      </m:den>
                    </m:f>
                  </m:oMath>
                </a14:m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 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𝟑𝟒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𝟓𝟏</m:t>
                        </m:r>
                      </m:den>
                    </m:f>
                  </m:oMath>
                </a14:m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195"/>
                <a:ext cx="7772400" cy="1296124"/>
              </a:xfrm>
              <a:prstGeom prst="rect">
                <a:avLst/>
              </a:prstGeom>
              <a:blipFill rotWithShape="1">
                <a:blip r:embed="rId4"/>
                <a:stretch>
                  <a:fillRect l="-2039" t="-6604" b="-6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0049" y="2168599"/>
                <a:ext cx="962951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C40CBB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:endParaRPr lang="en-US" sz="3200" b="1" dirty="0">
                  <a:solidFill>
                    <a:srgbClr val="C40CBB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49" y="2168599"/>
                <a:ext cx="962951" cy="803682"/>
              </a:xfrm>
              <a:prstGeom prst="rect">
                <a:avLst/>
              </a:prstGeom>
              <a:blipFill rotWithShape="1">
                <a:blip r:embed="rId5"/>
                <a:stretch>
                  <a:fillRect r="-6329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05400" y="1330831"/>
                <a:ext cx="1053882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𝟐𝟖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𝟕𝟎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:endParaRPr lang="en-US" sz="32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1330831"/>
                <a:ext cx="1053882" cy="803682"/>
              </a:xfrm>
              <a:prstGeom prst="rect">
                <a:avLst/>
              </a:prstGeom>
              <a:blipFill rotWithShape="1">
                <a:blip r:embed="rId6"/>
                <a:stretch>
                  <a:fillRect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10163" y="2266950"/>
                <a:ext cx="1049119" cy="834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𝟑𝟒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𝟓𝟏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:endParaRPr lang="en-US" sz="32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0163" y="2266950"/>
                <a:ext cx="1049119" cy="834716"/>
              </a:xfrm>
              <a:prstGeom prst="rect">
                <a:avLst/>
              </a:prstGeom>
              <a:blipFill rotWithShape="1">
                <a:blip r:embed="rId7"/>
                <a:stretch>
                  <a:fillRect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82146" y="1095807"/>
                <a:ext cx="744084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C40CBB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200" b="1" dirty="0">
                  <a:solidFill>
                    <a:srgbClr val="C40CBB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146" y="1095807"/>
                <a:ext cx="744084" cy="83234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23391" y="1121981"/>
                <a:ext cx="1327686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  <m:t>𝟏𝟐</m:t>
                        </m:r>
                        <m: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  <m:t>𝟑𝟎</m:t>
                        </m:r>
                        <m: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200" b="1">
                    <a:solidFill>
                      <a:srgbClr val="C40CBB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:endParaRPr lang="en-US" sz="3200" b="1" dirty="0">
                  <a:solidFill>
                    <a:srgbClr val="C40CBB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391" y="1121981"/>
                <a:ext cx="1327686" cy="803682"/>
              </a:xfrm>
              <a:prstGeom prst="rect">
                <a:avLst/>
              </a:prstGeom>
              <a:blipFill rotWithShape="1">
                <a:blip r:embed="rId9"/>
                <a:stretch>
                  <a:fillRect r="-7798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79934" y="2153818"/>
                <a:ext cx="879011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C40CBB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0">
                              <a:solidFill>
                                <a:srgbClr val="C40CBB"/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0">
                              <a:solidFill>
                                <a:srgbClr val="C40CBB"/>
                              </a:solidFill>
                              <a:latin typeface="Cambria Math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C40CBB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9934" y="2153818"/>
                <a:ext cx="879011" cy="78483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23391" y="2172243"/>
                <a:ext cx="1327686" cy="766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 smtClean="0">
                            <a:solidFill>
                              <a:srgbClr val="C40CBB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000" b="1" i="1">
                            <a:solidFill>
                              <a:srgbClr val="C40CBB"/>
                            </a:solidFill>
                            <a:latin typeface="Cambria Math"/>
                          </a:rPr>
                          <m:t>𝟐𝟎</m:t>
                        </m:r>
                        <m:r>
                          <a:rPr lang="en-US" sz="3000" b="1" i="1">
                            <a:solidFill>
                              <a:srgbClr val="C40CBB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000" b="1" i="1">
                            <a:solidFill>
                              <a:srgbClr val="C40CBB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000" b="1" i="1">
                            <a:solidFill>
                              <a:srgbClr val="C40CBB"/>
                            </a:solidFill>
                            <a:latin typeface="Cambria Math"/>
                          </a:rPr>
                          <m:t>𝟒𝟓</m:t>
                        </m:r>
                        <m:r>
                          <a:rPr lang="en-US" sz="3000" b="1" i="1">
                            <a:solidFill>
                              <a:srgbClr val="C40CBB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000" b="1" i="1">
                            <a:solidFill>
                              <a:srgbClr val="C40CBB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000" b="1" dirty="0">
                    <a:solidFill>
                      <a:srgbClr val="C40CBB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b="1" smtClean="0">
                    <a:solidFill>
                      <a:srgbClr val="C40CBB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en-US" sz="3000" b="1" dirty="0">
                  <a:solidFill>
                    <a:srgbClr val="C40CBB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391" y="2172243"/>
                <a:ext cx="1327686" cy="766107"/>
              </a:xfrm>
              <a:prstGeom prst="rect">
                <a:avLst/>
              </a:prstGeom>
              <a:blipFill rotWithShape="1">
                <a:blip r:embed="rId11"/>
                <a:stretch>
                  <a:fillRect r="-1835" b="-10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263537" y="2248872"/>
                <a:ext cx="744084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3537" y="2248872"/>
                <a:ext cx="744084" cy="80368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930682" y="2258034"/>
                <a:ext cx="1502043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𝟑𝟒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𝟏𝟕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𝟓𝟏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𝟏𝟕</m:t>
                        </m:r>
                      </m:den>
                    </m:f>
                    <m:r>
                      <a:rPr lang="en-US" sz="3200" b="1" i="1">
                        <a:solidFill>
                          <a:srgbClr val="7030A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b="1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en-US" sz="3200" b="1" dirty="0">
                  <a:solidFill>
                    <a:srgbClr val="C40CBB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682" y="2258034"/>
                <a:ext cx="1502043" cy="803682"/>
              </a:xfrm>
              <a:prstGeom prst="rect">
                <a:avLst/>
              </a:prstGeom>
              <a:blipFill rotWithShape="1">
                <a:blip r:embed="rId13"/>
                <a:stretch>
                  <a:fillRect r="-5691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159527" y="1300773"/>
                <a:ext cx="744084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527" y="1300773"/>
                <a:ext cx="744084" cy="80368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26672" y="1309935"/>
                <a:ext cx="1704897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𝟐𝟖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𝟏𝟒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𝟕𝟎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en-US" sz="3200" b="1" dirty="0">
                  <a:solidFill>
                    <a:srgbClr val="C40CBB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672" y="1309935"/>
                <a:ext cx="1704897" cy="803682"/>
              </a:xfrm>
              <a:prstGeom prst="rect">
                <a:avLst/>
              </a:prstGeom>
              <a:blipFill rotWithShape="1">
                <a:blip r:embed="rId15"/>
                <a:stretch>
                  <a:fillRect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362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9384" y="-37132"/>
            <a:ext cx="11896384" cy="6691716"/>
          </a:xfrm>
        </p:spPr>
      </p:pic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" name="Object 5"/>
          <p:cNvGraphicFramePr>
            <a:graphicFrameLocks noChangeAspect="1"/>
          </p:cNvGraphicFramePr>
          <p:nvPr/>
        </p:nvGraphicFramePr>
        <p:xfrm>
          <a:off x="4515115" y="3321050"/>
          <a:ext cx="113771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5115" y="3321050"/>
                        <a:ext cx="113771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6"/>
          <p:cNvGraphicFramePr>
            <a:graphicFrameLocks noChangeAspect="1"/>
          </p:cNvGraphicFramePr>
          <p:nvPr/>
        </p:nvGraphicFramePr>
        <p:xfrm>
          <a:off x="4515115" y="3321050"/>
          <a:ext cx="113771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5115" y="3321050"/>
                        <a:ext cx="113771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7"/>
          <p:cNvGraphicFramePr>
            <a:graphicFrameLocks noChangeAspect="1"/>
          </p:cNvGraphicFramePr>
          <p:nvPr/>
        </p:nvGraphicFramePr>
        <p:xfrm>
          <a:off x="4515115" y="3321050"/>
          <a:ext cx="113771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5115" y="3321050"/>
                        <a:ext cx="113771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8"/>
          <p:cNvGraphicFramePr>
            <a:graphicFrameLocks noChangeAspect="1"/>
          </p:cNvGraphicFramePr>
          <p:nvPr/>
        </p:nvGraphicFramePr>
        <p:xfrm>
          <a:off x="4515115" y="3321050"/>
          <a:ext cx="113771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8" imgW="114151" imgH="215619" progId="Equation.3">
                  <p:embed/>
                </p:oleObj>
              </mc:Choice>
              <mc:Fallback>
                <p:oleObj name="Equation" r:id="rId8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5115" y="3321050"/>
                        <a:ext cx="113771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304800" y="2127159"/>
            <a:ext cx="86640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537305"/>
              </p:ext>
            </p:extLst>
          </p:nvPr>
        </p:nvGraphicFramePr>
        <p:xfrm>
          <a:off x="8763000" y="11"/>
          <a:ext cx="58261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Equation" r:id="rId9" imgW="152280" imgH="393480" progId="Equation.3">
                  <p:embed/>
                </p:oleObj>
              </mc:Choice>
              <mc:Fallback>
                <p:oleObj name="Equation" r:id="rId9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0" y="11"/>
                        <a:ext cx="582612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2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806949"/>
              </p:ext>
            </p:extLst>
          </p:nvPr>
        </p:nvGraphicFramePr>
        <p:xfrm>
          <a:off x="2101017" y="1113303"/>
          <a:ext cx="5032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11" imgW="203040" imgH="393480" progId="Equation.3">
                  <p:embed/>
                </p:oleObj>
              </mc:Choice>
              <mc:Fallback>
                <p:oleObj name="Equation" r:id="rId11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017" y="1113303"/>
                        <a:ext cx="5032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1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340417"/>
              </p:ext>
            </p:extLst>
          </p:nvPr>
        </p:nvGraphicFramePr>
        <p:xfrm>
          <a:off x="3429000" y="1042917"/>
          <a:ext cx="5667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Equation" r:id="rId13" imgW="228600" imgH="393480" progId="Equation.3">
                  <p:embed/>
                </p:oleObj>
              </mc:Choice>
              <mc:Fallback>
                <p:oleObj name="Equation" r:id="rId13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042917"/>
                        <a:ext cx="56673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1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904512"/>
              </p:ext>
            </p:extLst>
          </p:nvPr>
        </p:nvGraphicFramePr>
        <p:xfrm>
          <a:off x="4914106" y="1042917"/>
          <a:ext cx="5349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15" imgW="215640" imgH="393480" progId="Equation.3">
                  <p:embed/>
                </p:oleObj>
              </mc:Choice>
              <mc:Fallback>
                <p:oleObj name="Equation" r:id="rId15" imgW="215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106" y="1042917"/>
                        <a:ext cx="5349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1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133530"/>
              </p:ext>
            </p:extLst>
          </p:nvPr>
        </p:nvGraphicFramePr>
        <p:xfrm>
          <a:off x="6248400" y="1074558"/>
          <a:ext cx="5349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17" imgW="215640" imgH="393480" progId="Equation.3">
                  <p:embed/>
                </p:oleObj>
              </mc:Choice>
              <mc:Fallback>
                <p:oleObj name="Equation" r:id="rId17" imgW="215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074558"/>
                        <a:ext cx="5349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Group 65"/>
          <p:cNvGrpSpPr/>
          <p:nvPr/>
        </p:nvGrpSpPr>
        <p:grpSpPr>
          <a:xfrm>
            <a:off x="3200400" y="852417"/>
            <a:ext cx="914400" cy="1374846"/>
            <a:chOff x="3200400" y="3365718"/>
            <a:chExt cx="914400" cy="1374846"/>
          </a:xfrm>
        </p:grpSpPr>
        <p:sp>
          <p:nvSpPr>
            <p:cNvPr id="67" name="Oval 66"/>
            <p:cNvSpPr/>
            <p:nvPr/>
          </p:nvSpPr>
          <p:spPr>
            <a:xfrm>
              <a:off x="3200400" y="3365718"/>
              <a:ext cx="914400" cy="13716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68" name="Object 1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9411600"/>
                </p:ext>
              </p:extLst>
            </p:nvPr>
          </p:nvGraphicFramePr>
          <p:xfrm>
            <a:off x="3395663" y="3749964"/>
            <a:ext cx="566737" cy="99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9" name="Equation" r:id="rId19" imgW="228600" imgH="393480" progId="Equation.3">
                    <p:embed/>
                  </p:oleObj>
                </mc:Choice>
                <mc:Fallback>
                  <p:oleObj name="Equation" r:id="rId19" imgW="22860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5663" y="3749964"/>
                          <a:ext cx="566737" cy="990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9" name="Group 68"/>
          <p:cNvGrpSpPr/>
          <p:nvPr/>
        </p:nvGrpSpPr>
        <p:grpSpPr>
          <a:xfrm>
            <a:off x="4724400" y="798174"/>
            <a:ext cx="914400" cy="1468335"/>
            <a:chOff x="3733800" y="3861663"/>
            <a:chExt cx="914400" cy="1468335"/>
          </a:xfrm>
        </p:grpSpPr>
        <p:sp>
          <p:nvSpPr>
            <p:cNvPr id="70" name="Oval 69"/>
            <p:cNvSpPr/>
            <p:nvPr/>
          </p:nvSpPr>
          <p:spPr>
            <a:xfrm>
              <a:off x="3733800" y="3861663"/>
              <a:ext cx="914400" cy="13716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71" name="Object 1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035214"/>
                </p:ext>
              </p:extLst>
            </p:nvPr>
          </p:nvGraphicFramePr>
          <p:xfrm>
            <a:off x="3949997" y="4339398"/>
            <a:ext cx="534987" cy="99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0" name="Equation" r:id="rId20" imgW="215640" imgH="393480" progId="Equation.3">
                    <p:embed/>
                  </p:oleObj>
                </mc:Choice>
                <mc:Fallback>
                  <p:oleObj name="Equation" r:id="rId20" imgW="2156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9997" y="4339398"/>
                          <a:ext cx="534987" cy="990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111075" y="133350"/>
            <a:ext cx="88159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10"/>
          <p:cNvSpPr txBox="1">
            <a:spLocks noChangeArrowheads="1"/>
          </p:cNvSpPr>
          <p:nvPr/>
        </p:nvSpPr>
        <p:spPr bwMode="auto">
          <a:xfrm>
            <a:off x="152400" y="2564991"/>
            <a:ext cx="883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4" name="Object 1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9687540"/>
              </p:ext>
            </p:extLst>
          </p:nvPr>
        </p:nvGraphicFramePr>
        <p:xfrm>
          <a:off x="1143000" y="2488791"/>
          <a:ext cx="5032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" name="Equation" r:id="rId22" imgW="203040" imgH="393480" progId="Equation.3">
                  <p:embed/>
                </p:oleObj>
              </mc:Choice>
              <mc:Fallback>
                <p:oleObj name="Equation" r:id="rId22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488791"/>
                        <a:ext cx="50323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1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348745"/>
              </p:ext>
            </p:extLst>
          </p:nvPr>
        </p:nvGraphicFramePr>
        <p:xfrm>
          <a:off x="230188" y="3254670"/>
          <a:ext cx="23812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Equation" r:id="rId23" imgW="1002960" imgH="393480" progId="Equation.3">
                  <p:embed/>
                </p:oleObj>
              </mc:Choice>
              <mc:Fallback>
                <p:oleObj name="Equation" r:id="rId23" imgW="1002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3254670"/>
                        <a:ext cx="238125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1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674898"/>
              </p:ext>
            </p:extLst>
          </p:nvPr>
        </p:nvGraphicFramePr>
        <p:xfrm>
          <a:off x="3214688" y="3254670"/>
          <a:ext cx="23510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Equation" r:id="rId25" imgW="990360" imgH="393480" progId="Equation.3">
                  <p:embed/>
                </p:oleObj>
              </mc:Choice>
              <mc:Fallback>
                <p:oleObj name="Equation" r:id="rId25" imgW="990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3254670"/>
                        <a:ext cx="2351087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1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597384"/>
              </p:ext>
            </p:extLst>
          </p:nvPr>
        </p:nvGraphicFramePr>
        <p:xfrm>
          <a:off x="6097588" y="3231423"/>
          <a:ext cx="25019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Equation" r:id="rId27" imgW="1054080" imgH="393480" progId="Equation.3">
                  <p:embed/>
                </p:oleObj>
              </mc:Choice>
              <mc:Fallback>
                <p:oleObj name="Equation" r:id="rId27" imgW="1054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7588" y="3231423"/>
                        <a:ext cx="25019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1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799794"/>
              </p:ext>
            </p:extLst>
          </p:nvPr>
        </p:nvGraphicFramePr>
        <p:xfrm>
          <a:off x="1638300" y="4158741"/>
          <a:ext cx="19589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Equation" r:id="rId29" imgW="825480" imgH="393480" progId="Equation.3">
                  <p:embed/>
                </p:oleObj>
              </mc:Choice>
              <mc:Fallback>
                <p:oleObj name="Equation" r:id="rId29" imgW="825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4158741"/>
                        <a:ext cx="195897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Text Box 10"/>
          <p:cNvSpPr txBox="1">
            <a:spLocks noChangeArrowheads="1"/>
          </p:cNvSpPr>
          <p:nvPr/>
        </p:nvSpPr>
        <p:spPr bwMode="auto">
          <a:xfrm>
            <a:off x="304800" y="4342137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81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73" grpId="0"/>
      <p:bldP spid="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</p:spPr>
      </p:pic>
      <p:sp>
        <p:nvSpPr>
          <p:cNvPr id="6" name="TextBox 5"/>
          <p:cNvSpPr txBox="1"/>
          <p:nvPr/>
        </p:nvSpPr>
        <p:spPr>
          <a:xfrm>
            <a:off x="0" y="1588895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chia ta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3"/>
              <p:cNvSpPr txBox="1">
                <a:spLocks/>
              </p:cNvSpPr>
              <p:nvPr/>
            </p:nvSpPr>
            <p:spPr>
              <a:xfrm>
                <a:off x="32288" y="57150"/>
                <a:ext cx="8806912" cy="1394613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Để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phân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bằng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, con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dựa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vào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đâu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?</a:t>
                </a:r>
              </a:p>
              <a:p>
                <a:pPr algn="ctr"/>
                <a:r>
                  <a:rPr lang="en-US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Dựa</a:t>
                </a:r>
                <a:r>
                  <a:rPr lang="en-US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vào</a:t>
                </a:r>
                <a:r>
                  <a:rPr lang="en-US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chất</a:t>
                </a:r>
                <a:r>
                  <a:rPr lang="en-US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cơ</a:t>
                </a:r>
                <a:r>
                  <a:rPr lang="en-US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bản</a:t>
                </a:r>
                <a:r>
                  <a:rPr lang="en-US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8" y="57150"/>
                <a:ext cx="8806912" cy="1394613"/>
              </a:xfrm>
              <a:prstGeom prst="rect">
                <a:avLst/>
              </a:prstGeom>
              <a:blipFill rotWithShape="1">
                <a:blip r:embed="rId3"/>
                <a:stretch>
                  <a:fillRect l="-1522" r="-692" b="-131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71880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</TotalTime>
  <Words>1316</Words>
  <Application>Microsoft Office PowerPoint</Application>
  <PresentationFormat>On-screen Show (16:9)</PresentationFormat>
  <Paragraphs>113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PowerPoint Presentation</vt:lpstr>
      <vt:lpstr>PowerPoint Presentation</vt:lpstr>
      <vt:lpstr>PowerPoint Presentation</vt:lpstr>
      <vt:lpstr>Nêu cách rút gọn phân số.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Bài 4: Nhóm nào dưới đây có      số ngôi sao đã tô màu 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</dc:creator>
  <cp:lastModifiedBy>Admin</cp:lastModifiedBy>
  <cp:revision>44</cp:revision>
  <dcterms:created xsi:type="dcterms:W3CDTF">2020-04-01T05:11:46Z</dcterms:created>
  <dcterms:modified xsi:type="dcterms:W3CDTF">2022-02-14T03:29:53Z</dcterms:modified>
</cp:coreProperties>
</file>